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64C5-BE74-465E-82B2-68318621379F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AEFA-E109-43B0-B7A2-90B56D62AE6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64C5-BE74-465E-82B2-68318621379F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AEFA-E109-43B0-B7A2-90B56D62A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64C5-BE74-465E-82B2-68318621379F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AEFA-E109-43B0-B7A2-90B56D62A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64C5-BE74-465E-82B2-68318621379F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AEFA-E109-43B0-B7A2-90B56D62A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64C5-BE74-465E-82B2-68318621379F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5EDAEFA-E109-43B0-B7A2-90B56D62AE6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64C5-BE74-465E-82B2-68318621379F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AEFA-E109-43B0-B7A2-90B56D62A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64C5-BE74-465E-82B2-68318621379F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AEFA-E109-43B0-B7A2-90B56D62A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64C5-BE74-465E-82B2-68318621379F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AEFA-E109-43B0-B7A2-90B56D62A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64C5-BE74-465E-82B2-68318621379F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AEFA-E109-43B0-B7A2-90B56D62A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64C5-BE74-465E-82B2-68318621379F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AEFA-E109-43B0-B7A2-90B56D62A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64C5-BE74-465E-82B2-68318621379F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AEFA-E109-43B0-B7A2-90B56D62AE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BD64C5-BE74-465E-82B2-68318621379F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EDAEFA-E109-43B0-B7A2-90B56D62AE6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229600" cy="1828800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+mn-lt"/>
              </a:rPr>
              <a:t>Презентация к урокам «Готов к труду и обороне»</a:t>
            </a:r>
            <a:endParaRPr lang="ru-RU" sz="4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2786058"/>
            <a:ext cx="6400800" cy="1025996"/>
          </a:xfrm>
        </p:spPr>
        <p:txBody>
          <a:bodyPr/>
          <a:lstStyle/>
          <a:p>
            <a:r>
              <a:rPr lang="ru-RU" dirty="0" smtClean="0"/>
              <a:t>МБОУ «Клопинская основная общеобразовательная школа»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Классный час  « Я гражданин своей страны» 1-3 класс Мишина Г.А.</a:t>
            </a:r>
            <a:endParaRPr lang="ru-RU" sz="2400" dirty="0">
              <a:latin typeface="+mn-lt"/>
            </a:endParaRPr>
          </a:p>
        </p:txBody>
      </p:sp>
      <p:pic>
        <p:nvPicPr>
          <p:cNvPr id="4" name="Содержимое 3" descr="P40109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3"/>
            <a:ext cx="4500562" cy="3000396"/>
          </a:xfrm>
        </p:spPr>
      </p:pic>
      <p:pic>
        <p:nvPicPr>
          <p:cNvPr id="1026" name="Picture 2" descr="C:\Documents and Settings\Школа\Мои документы\Фото ГТО урок\P4010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4500562" cy="3000372"/>
          </a:xfrm>
          <a:prstGeom prst="rect">
            <a:avLst/>
          </a:prstGeom>
          <a:noFill/>
        </p:spPr>
      </p:pic>
      <p:pic>
        <p:nvPicPr>
          <p:cNvPr id="1027" name="Picture 3" descr="C:\Documents and Settings\Школа\Мои документы\Фото ГТО урок\P40109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214422"/>
            <a:ext cx="4643438" cy="3000396"/>
          </a:xfrm>
          <a:prstGeom prst="rect">
            <a:avLst/>
          </a:prstGeom>
          <a:noFill/>
        </p:spPr>
      </p:pic>
      <p:pic>
        <p:nvPicPr>
          <p:cNvPr id="1028" name="Picture 4" descr="C:\Documents and Settings\Школа\Мои документы\Фото ГТО урок\P40109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1" y="3857628"/>
            <a:ext cx="4643439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Кл. час  «Красота и труд вместе идут» - 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2,4 </a:t>
            </a:r>
            <a:r>
              <a:rPr lang="ru-RU" sz="3200" dirty="0" err="1" smtClean="0">
                <a:latin typeface="+mn-lt"/>
              </a:rPr>
              <a:t>кл</a:t>
            </a:r>
            <a:r>
              <a:rPr lang="ru-RU" sz="3200" dirty="0" smtClean="0">
                <a:latin typeface="+mn-lt"/>
              </a:rPr>
              <a:t> – Нестерова Т.И.</a:t>
            </a:r>
            <a:endParaRPr lang="ru-RU" sz="3200" dirty="0">
              <a:latin typeface="+mn-lt"/>
            </a:endParaRPr>
          </a:p>
        </p:txBody>
      </p:sp>
      <p:pic>
        <p:nvPicPr>
          <p:cNvPr id="4" name="Содержимое 3" descr="P40109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4353491" cy="3265118"/>
          </a:xfrm>
        </p:spPr>
      </p:pic>
      <p:pic>
        <p:nvPicPr>
          <p:cNvPr id="2050" name="Picture 2" descr="C:\Documents and Settings\Школа\Мои документы\Фото ГТО урок\P4010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400" y="3286124"/>
            <a:ext cx="4761600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+mn-lt"/>
              </a:rPr>
              <a:t>Кл. час « О красоте и мужестве». – 5кл. – Федькина А.Е.</a:t>
            </a:r>
            <a:endParaRPr lang="ru-RU" sz="3600" dirty="0">
              <a:latin typeface="+mn-lt"/>
            </a:endParaRPr>
          </a:p>
        </p:txBody>
      </p:sp>
      <p:pic>
        <p:nvPicPr>
          <p:cNvPr id="4" name="Содержимое 3" descr="P40109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9"/>
            <a:ext cx="3929058" cy="2946794"/>
          </a:xfrm>
        </p:spPr>
      </p:pic>
      <p:pic>
        <p:nvPicPr>
          <p:cNvPr id="3075" name="Picture 3" descr="C:\Documents and Settings\Школа\Мои документы\Фото ГТО урок\P4010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178592"/>
            <a:ext cx="3571868" cy="2679408"/>
          </a:xfrm>
          <a:prstGeom prst="rect">
            <a:avLst/>
          </a:prstGeom>
          <a:noFill/>
        </p:spPr>
      </p:pic>
      <p:pic>
        <p:nvPicPr>
          <p:cNvPr id="3076" name="Picture 4" descr="C:\Documents and Settings\Школа\Мои документы\Фото ГТО урок\P40109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500306"/>
            <a:ext cx="3747915" cy="2811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Кл. час « Что такое личность?» 6кл- Котельникова Т.Г.</a:t>
            </a:r>
            <a:endParaRPr lang="ru-RU" dirty="0">
              <a:latin typeface="+mn-lt"/>
            </a:endParaRPr>
          </a:p>
        </p:txBody>
      </p:sp>
      <p:pic>
        <p:nvPicPr>
          <p:cNvPr id="4098" name="Picture 2" descr="C:\Documents and Settings\Школа\Мои документы\Фото ГТО урок\P40109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4500562" cy="3375422"/>
          </a:xfrm>
          <a:prstGeom prst="rect">
            <a:avLst/>
          </a:prstGeom>
          <a:noFill/>
        </p:spPr>
      </p:pic>
      <p:pic>
        <p:nvPicPr>
          <p:cNvPr id="4099" name="Picture 3" descr="C:\Documents and Settings\Школа\Мои документы\Фото ГТО урок\P4010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30" y="3374739"/>
            <a:ext cx="4643470" cy="3483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Кл. час « Настоящий друг» – 7кл. Федькина С.Г.</a:t>
            </a:r>
            <a:endParaRPr lang="ru-RU" dirty="0">
              <a:latin typeface="+mn-lt"/>
            </a:endParaRPr>
          </a:p>
        </p:txBody>
      </p:sp>
      <p:pic>
        <p:nvPicPr>
          <p:cNvPr id="4" name="Содержимое 3" descr="P4011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4867320" cy="3650490"/>
          </a:xfrm>
        </p:spPr>
      </p:pic>
      <p:pic>
        <p:nvPicPr>
          <p:cNvPr id="5122" name="Picture 2" descr="C:\Documents and Settings\Школа\Мои документы\Фото ГТО урок\P4010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9457" y="3546466"/>
            <a:ext cx="4414543" cy="3311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Кл. час « Человек. Личность. Гражданин». – 8кл. Нестерова Т.И.</a:t>
            </a:r>
            <a:endParaRPr lang="ru-RU" dirty="0">
              <a:latin typeface="+mn-lt"/>
            </a:endParaRPr>
          </a:p>
        </p:txBody>
      </p:sp>
      <p:pic>
        <p:nvPicPr>
          <p:cNvPr id="4" name="Содержимое 3" descr="P40109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14667"/>
            <a:ext cx="4724444" cy="3543333"/>
          </a:xfrm>
        </p:spPr>
      </p:pic>
      <p:pic>
        <p:nvPicPr>
          <p:cNvPr id="6146" name="Picture 2" descr="C:\Documents and Settings\Школа\Мои документы\Фото ГТО урок\P4010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4429124" cy="3357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Кл. час « Труд право или обязанность?» – 9кл </a:t>
            </a:r>
            <a:r>
              <a:rPr lang="ru-RU" dirty="0" err="1" smtClean="0">
                <a:latin typeface="+mn-lt"/>
              </a:rPr>
              <a:t>Норкина</a:t>
            </a:r>
            <a:r>
              <a:rPr lang="ru-RU" dirty="0" smtClean="0">
                <a:latin typeface="+mn-lt"/>
              </a:rPr>
              <a:t> М.Д.</a:t>
            </a:r>
            <a:endParaRPr lang="ru-RU" dirty="0">
              <a:latin typeface="+mn-lt"/>
            </a:endParaRPr>
          </a:p>
        </p:txBody>
      </p:sp>
      <p:pic>
        <p:nvPicPr>
          <p:cNvPr id="4" name="Содержимое 3" descr="P40109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500174"/>
            <a:ext cx="4033877" cy="3025407"/>
          </a:xfrm>
        </p:spPr>
      </p:pic>
      <p:pic>
        <p:nvPicPr>
          <p:cNvPr id="7170" name="Picture 2" descr="C:\Documents and Settings\Школа\Мои документы\Фото ГТО урок\P4010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0125"/>
            <a:ext cx="3143240" cy="2357876"/>
          </a:xfrm>
          <a:prstGeom prst="rect">
            <a:avLst/>
          </a:prstGeom>
          <a:noFill/>
        </p:spPr>
      </p:pic>
      <p:pic>
        <p:nvPicPr>
          <p:cNvPr id="7171" name="Picture 3" descr="C:\Documents and Settings\Школа\Мои документы\Фото ГТО урок\P40109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500123"/>
            <a:ext cx="3143240" cy="235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</TotalTime>
  <Words>112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Презентация к урокам «Готов к труду и обороне»</vt:lpstr>
      <vt:lpstr>Классный час  « Я гражданин своей страны» 1-3 класс Мишина Г.А.</vt:lpstr>
      <vt:lpstr>Кл. час  «Красота и труд вместе идут» -  2,4 кл – Нестерова Т.И.</vt:lpstr>
      <vt:lpstr>Кл. час « О красоте и мужестве». – 5кл. – Федькина А.Е.</vt:lpstr>
      <vt:lpstr>Кл. час « Что такое личность?» 6кл- Котельникова Т.Г.</vt:lpstr>
      <vt:lpstr>Кл. час « Настоящий друг» – 7кл. Федькина С.Г.</vt:lpstr>
      <vt:lpstr>Кл. час « Человек. Личность. Гражданин». – 8кл. Нестерова Т.И.</vt:lpstr>
      <vt:lpstr>Кл. час « Труд право или обязанность?» – 9кл Норкина М.Д.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урокам «Готов к труду и обороне»</dc:title>
  <dc:creator>Школа</dc:creator>
  <cp:lastModifiedBy>Школа</cp:lastModifiedBy>
  <cp:revision>7</cp:revision>
  <dcterms:created xsi:type="dcterms:W3CDTF">2015-04-01T07:03:09Z</dcterms:created>
  <dcterms:modified xsi:type="dcterms:W3CDTF">2015-04-01T08:10:50Z</dcterms:modified>
</cp:coreProperties>
</file>